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Great Vibes" charset="1" panose="02000507080000020002"/>
      <p:regular r:id="rId7"/>
    </p:embeddedFont>
    <p:embeddedFont>
      <p:font typeface="Nourd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036089" y="9686402"/>
            <a:ext cx="20775616" cy="3569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24924"/>
              </a:lnSpc>
            </a:pPr>
            <a:r>
              <a:rPr lang="en-US" sz="31550">
                <a:solidFill>
                  <a:srgbClr val="2D1902"/>
                </a:solidFill>
                <a:latin typeface="Great Vibes"/>
                <a:ea typeface="Great Vibes"/>
                <a:cs typeface="Great Vibes"/>
                <a:sym typeface="Great Vibes"/>
              </a:rPr>
              <a:t>Welcome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1666665" y="18205978"/>
            <a:ext cx="16274128" cy="17280379"/>
            <a:chOff x="0" y="0"/>
            <a:chExt cx="21698837" cy="23040506"/>
          </a:xfrm>
        </p:grpSpPr>
        <p:sp>
          <p:nvSpPr>
            <p:cNvPr name="Freeform 4" id="4"/>
            <p:cNvSpPr/>
            <p:nvPr/>
          </p:nvSpPr>
          <p:spPr>
            <a:xfrm flipH="false" flipV="false" rot="-5921558">
              <a:off x="2622922" y="16572022"/>
              <a:ext cx="3264234" cy="8109897"/>
            </a:xfrm>
            <a:custGeom>
              <a:avLst/>
              <a:gdLst/>
              <a:ahLst/>
              <a:cxnLst/>
              <a:rect r="r" b="b" t="t" l="l"/>
              <a:pathLst>
                <a:path h="8109897" w="3264234">
                  <a:moveTo>
                    <a:pt x="0" y="0"/>
                  </a:moveTo>
                  <a:lnTo>
                    <a:pt x="3264234" y="0"/>
                  </a:lnTo>
                  <a:lnTo>
                    <a:pt x="3264234" y="8109898"/>
                  </a:lnTo>
                  <a:lnTo>
                    <a:pt x="0" y="81098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-7575227">
              <a:off x="6913221" y="13956954"/>
              <a:ext cx="3567139" cy="9608456"/>
            </a:xfrm>
            <a:custGeom>
              <a:avLst/>
              <a:gdLst/>
              <a:ahLst/>
              <a:cxnLst/>
              <a:rect r="r" b="b" t="t" l="l"/>
              <a:pathLst>
                <a:path h="9608456" w="3567139">
                  <a:moveTo>
                    <a:pt x="0" y="0"/>
                  </a:moveTo>
                  <a:lnTo>
                    <a:pt x="3567139" y="0"/>
                  </a:lnTo>
                  <a:lnTo>
                    <a:pt x="3567139" y="9608457"/>
                  </a:lnTo>
                  <a:lnTo>
                    <a:pt x="0" y="9608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8100000">
              <a:off x="10082992" y="16526012"/>
              <a:ext cx="2622222" cy="5535033"/>
            </a:xfrm>
            <a:custGeom>
              <a:avLst/>
              <a:gdLst/>
              <a:ahLst/>
              <a:cxnLst/>
              <a:rect r="r" b="b" t="t" l="l"/>
              <a:pathLst>
                <a:path h="5535033" w="2622222">
                  <a:moveTo>
                    <a:pt x="0" y="0"/>
                  </a:moveTo>
                  <a:lnTo>
                    <a:pt x="2622221" y="0"/>
                  </a:lnTo>
                  <a:lnTo>
                    <a:pt x="2622221" y="5535032"/>
                  </a:lnTo>
                  <a:lnTo>
                    <a:pt x="0" y="5535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263063">
              <a:off x="15367793" y="10177960"/>
              <a:ext cx="3264234" cy="8109897"/>
            </a:xfrm>
            <a:custGeom>
              <a:avLst/>
              <a:gdLst/>
              <a:ahLst/>
              <a:cxnLst/>
              <a:rect r="r" b="b" t="t" l="l"/>
              <a:pathLst>
                <a:path h="8109897" w="3264234">
                  <a:moveTo>
                    <a:pt x="0" y="0"/>
                  </a:moveTo>
                  <a:lnTo>
                    <a:pt x="3264233" y="0"/>
                  </a:lnTo>
                  <a:lnTo>
                    <a:pt x="3264233" y="8109897"/>
                  </a:lnTo>
                  <a:lnTo>
                    <a:pt x="0" y="810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639627">
              <a:off x="11076631" y="13520153"/>
              <a:ext cx="6402992" cy="5778700"/>
            </a:xfrm>
            <a:custGeom>
              <a:avLst/>
              <a:gdLst/>
              <a:ahLst/>
              <a:cxnLst/>
              <a:rect r="r" b="b" t="t" l="l"/>
              <a:pathLst>
                <a:path h="5778700" w="6402992">
                  <a:moveTo>
                    <a:pt x="0" y="0"/>
                  </a:moveTo>
                  <a:lnTo>
                    <a:pt x="6402992" y="0"/>
                  </a:lnTo>
                  <a:lnTo>
                    <a:pt x="6402992" y="5778700"/>
                  </a:lnTo>
                  <a:lnTo>
                    <a:pt x="0" y="5778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9475876">
              <a:off x="8225771" y="15910309"/>
              <a:ext cx="2565349" cy="2507629"/>
            </a:xfrm>
            <a:custGeom>
              <a:avLst/>
              <a:gdLst/>
              <a:ahLst/>
              <a:cxnLst/>
              <a:rect r="r" b="b" t="t" l="l"/>
              <a:pathLst>
                <a:path h="2507629" w="2565349">
                  <a:moveTo>
                    <a:pt x="0" y="0"/>
                  </a:moveTo>
                  <a:lnTo>
                    <a:pt x="2565350" y="0"/>
                  </a:lnTo>
                  <a:lnTo>
                    <a:pt x="2565350" y="2507629"/>
                  </a:lnTo>
                  <a:lnTo>
                    <a:pt x="0" y="2507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9439740">
              <a:off x="14678322" y="19167462"/>
              <a:ext cx="2630112" cy="2603811"/>
            </a:xfrm>
            <a:custGeom>
              <a:avLst/>
              <a:gdLst/>
              <a:ahLst/>
              <a:cxnLst/>
              <a:rect r="r" b="b" t="t" l="l"/>
              <a:pathLst>
                <a:path h="2603811" w="2630112">
                  <a:moveTo>
                    <a:pt x="0" y="0"/>
                  </a:moveTo>
                  <a:lnTo>
                    <a:pt x="2630112" y="0"/>
                  </a:lnTo>
                  <a:lnTo>
                    <a:pt x="2630112" y="2603811"/>
                  </a:lnTo>
                  <a:lnTo>
                    <a:pt x="0" y="2603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true" flipV="false" rot="1216673">
              <a:off x="13981825" y="3521149"/>
              <a:ext cx="3533957" cy="8834893"/>
            </a:xfrm>
            <a:custGeom>
              <a:avLst/>
              <a:gdLst/>
              <a:ahLst/>
              <a:cxnLst/>
              <a:rect r="r" b="b" t="t" l="l"/>
              <a:pathLst>
                <a:path h="8834893" w="3533957">
                  <a:moveTo>
                    <a:pt x="3533957" y="0"/>
                  </a:moveTo>
                  <a:lnTo>
                    <a:pt x="0" y="0"/>
                  </a:lnTo>
                  <a:lnTo>
                    <a:pt x="0" y="8834893"/>
                  </a:lnTo>
                  <a:lnTo>
                    <a:pt x="3533957" y="8834893"/>
                  </a:lnTo>
                  <a:lnTo>
                    <a:pt x="3533957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true" flipV="false" rot="3316855">
              <a:off x="12291811" y="7248402"/>
              <a:ext cx="4166700" cy="4072949"/>
            </a:xfrm>
            <a:custGeom>
              <a:avLst/>
              <a:gdLst/>
              <a:ahLst/>
              <a:cxnLst/>
              <a:rect r="r" b="b" t="t" l="l"/>
              <a:pathLst>
                <a:path h="4072949" w="4166700">
                  <a:moveTo>
                    <a:pt x="4166699" y="0"/>
                  </a:moveTo>
                  <a:lnTo>
                    <a:pt x="0" y="0"/>
                  </a:lnTo>
                  <a:lnTo>
                    <a:pt x="0" y="4072949"/>
                  </a:lnTo>
                  <a:lnTo>
                    <a:pt x="4166699" y="4072949"/>
                  </a:lnTo>
                  <a:lnTo>
                    <a:pt x="4166699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897285">
              <a:off x="16938138" y="463584"/>
              <a:ext cx="3455411" cy="5957605"/>
            </a:xfrm>
            <a:custGeom>
              <a:avLst/>
              <a:gdLst/>
              <a:ahLst/>
              <a:cxnLst/>
              <a:rect r="r" b="b" t="t" l="l"/>
              <a:pathLst>
                <a:path h="5957605" w="3455411">
                  <a:moveTo>
                    <a:pt x="0" y="0"/>
                  </a:moveTo>
                  <a:lnTo>
                    <a:pt x="3455411" y="0"/>
                  </a:lnTo>
                  <a:lnTo>
                    <a:pt x="3455411" y="5957605"/>
                  </a:lnTo>
                  <a:lnTo>
                    <a:pt x="0" y="5957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4878441">
            <a:off x="11430658" y="-105845"/>
            <a:ext cx="2448175" cy="6082423"/>
          </a:xfrm>
          <a:custGeom>
            <a:avLst/>
            <a:gdLst/>
            <a:ahLst/>
            <a:cxnLst/>
            <a:rect r="r" b="b" t="t" l="l"/>
            <a:pathLst>
              <a:path h="6082423" w="2448175">
                <a:moveTo>
                  <a:pt x="0" y="0"/>
                </a:moveTo>
                <a:lnTo>
                  <a:pt x="2448175" y="0"/>
                </a:lnTo>
                <a:lnTo>
                  <a:pt x="2448175" y="6082424"/>
                </a:lnTo>
                <a:lnTo>
                  <a:pt x="0" y="60824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3224772">
            <a:off x="7985755" y="731537"/>
            <a:ext cx="2675355" cy="7206342"/>
          </a:xfrm>
          <a:custGeom>
            <a:avLst/>
            <a:gdLst/>
            <a:ahLst/>
            <a:cxnLst/>
            <a:rect r="r" b="b" t="t" l="l"/>
            <a:pathLst>
              <a:path h="7206342" w="2675355">
                <a:moveTo>
                  <a:pt x="0" y="0"/>
                </a:moveTo>
                <a:lnTo>
                  <a:pt x="2675354" y="0"/>
                </a:lnTo>
                <a:lnTo>
                  <a:pt x="2675354" y="7206343"/>
                </a:lnTo>
                <a:lnTo>
                  <a:pt x="0" y="72063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2700000">
            <a:off x="6317115" y="1859812"/>
            <a:ext cx="1966666" cy="4151275"/>
          </a:xfrm>
          <a:custGeom>
            <a:avLst/>
            <a:gdLst/>
            <a:ahLst/>
            <a:cxnLst/>
            <a:rect r="r" b="b" t="t" l="l"/>
            <a:pathLst>
              <a:path h="4151275" w="1966666">
                <a:moveTo>
                  <a:pt x="0" y="0"/>
                </a:moveTo>
                <a:lnTo>
                  <a:pt x="1966666" y="0"/>
                </a:lnTo>
                <a:lnTo>
                  <a:pt x="1966666" y="4151275"/>
                </a:lnTo>
                <a:lnTo>
                  <a:pt x="0" y="41512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0536936">
            <a:off x="1872005" y="4689702"/>
            <a:ext cx="2448175" cy="6082423"/>
          </a:xfrm>
          <a:custGeom>
            <a:avLst/>
            <a:gdLst/>
            <a:ahLst/>
            <a:cxnLst/>
            <a:rect r="r" b="b" t="t" l="l"/>
            <a:pathLst>
              <a:path h="6082423" w="2448175">
                <a:moveTo>
                  <a:pt x="0" y="0"/>
                </a:moveTo>
                <a:lnTo>
                  <a:pt x="2448175" y="0"/>
                </a:lnTo>
                <a:lnTo>
                  <a:pt x="2448175" y="6082423"/>
                </a:lnTo>
                <a:lnTo>
                  <a:pt x="0" y="60824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10160372">
            <a:off x="2736307" y="3931455"/>
            <a:ext cx="4802244" cy="4334025"/>
          </a:xfrm>
          <a:custGeom>
            <a:avLst/>
            <a:gdLst/>
            <a:ahLst/>
            <a:cxnLst/>
            <a:rect r="r" b="b" t="t" l="l"/>
            <a:pathLst>
              <a:path h="4334025" w="4802244">
                <a:moveTo>
                  <a:pt x="0" y="0"/>
                </a:moveTo>
                <a:lnTo>
                  <a:pt x="4802244" y="0"/>
                </a:lnTo>
                <a:lnTo>
                  <a:pt x="4802244" y="4334026"/>
                </a:lnTo>
                <a:lnTo>
                  <a:pt x="0" y="43340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324123">
            <a:off x="7752684" y="4592142"/>
            <a:ext cx="1924012" cy="1880722"/>
          </a:xfrm>
          <a:custGeom>
            <a:avLst/>
            <a:gdLst/>
            <a:ahLst/>
            <a:cxnLst/>
            <a:rect r="r" b="b" t="t" l="l"/>
            <a:pathLst>
              <a:path h="1880722" w="1924012">
                <a:moveTo>
                  <a:pt x="0" y="0"/>
                </a:moveTo>
                <a:lnTo>
                  <a:pt x="1924012" y="0"/>
                </a:lnTo>
                <a:lnTo>
                  <a:pt x="1924012" y="1880722"/>
                </a:lnTo>
                <a:lnTo>
                  <a:pt x="0" y="18807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1360259">
            <a:off x="2864699" y="2077140"/>
            <a:ext cx="1972584" cy="1952858"/>
          </a:xfrm>
          <a:custGeom>
            <a:avLst/>
            <a:gdLst/>
            <a:ahLst/>
            <a:cxnLst/>
            <a:rect r="r" b="b" t="t" l="l"/>
            <a:pathLst>
              <a:path h="1952858" w="1972584">
                <a:moveTo>
                  <a:pt x="0" y="0"/>
                </a:moveTo>
                <a:lnTo>
                  <a:pt x="1972584" y="0"/>
                </a:lnTo>
                <a:lnTo>
                  <a:pt x="1972584" y="1952859"/>
                </a:lnTo>
                <a:lnTo>
                  <a:pt x="0" y="19528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9626995">
            <a:off x="2706458" y="14350827"/>
            <a:ext cx="2650468" cy="6626170"/>
          </a:xfrm>
          <a:custGeom>
            <a:avLst/>
            <a:gdLst/>
            <a:ahLst/>
            <a:cxnLst/>
            <a:rect r="r" b="b" t="t" l="l"/>
            <a:pathLst>
              <a:path h="6626170" w="2650468">
                <a:moveTo>
                  <a:pt x="2650468" y="0"/>
                </a:moveTo>
                <a:lnTo>
                  <a:pt x="0" y="0"/>
                </a:lnTo>
                <a:lnTo>
                  <a:pt x="0" y="6626170"/>
                </a:lnTo>
                <a:lnTo>
                  <a:pt x="2650468" y="6626170"/>
                </a:lnTo>
                <a:lnTo>
                  <a:pt x="2650468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false" rot="-9872821">
            <a:off x="2613665" y="14701280"/>
            <a:ext cx="3125025" cy="3054712"/>
          </a:xfrm>
          <a:custGeom>
            <a:avLst/>
            <a:gdLst/>
            <a:ahLst/>
            <a:cxnLst/>
            <a:rect r="r" b="b" t="t" l="l"/>
            <a:pathLst>
              <a:path h="3054712" w="3125025">
                <a:moveTo>
                  <a:pt x="3125024" y="0"/>
                </a:moveTo>
                <a:lnTo>
                  <a:pt x="0" y="0"/>
                </a:lnTo>
                <a:lnTo>
                  <a:pt x="0" y="3054712"/>
                </a:lnTo>
                <a:lnTo>
                  <a:pt x="3125024" y="3054712"/>
                </a:lnTo>
                <a:lnTo>
                  <a:pt x="3125024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6053387">
            <a:off x="4184663" y="29000345"/>
            <a:ext cx="2591558" cy="4468204"/>
          </a:xfrm>
          <a:custGeom>
            <a:avLst/>
            <a:gdLst/>
            <a:ahLst/>
            <a:cxnLst/>
            <a:rect r="r" b="b" t="t" l="l"/>
            <a:pathLst>
              <a:path h="4468204" w="2591558">
                <a:moveTo>
                  <a:pt x="0" y="0"/>
                </a:moveTo>
                <a:lnTo>
                  <a:pt x="2591558" y="0"/>
                </a:lnTo>
                <a:lnTo>
                  <a:pt x="2591558" y="4468204"/>
                </a:lnTo>
                <a:lnTo>
                  <a:pt x="0" y="44682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6881897" y="16577625"/>
            <a:ext cx="14413790" cy="2144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5985"/>
              </a:lnSpc>
            </a:pPr>
            <a:r>
              <a:rPr lang="en-US" sz="16826">
                <a:solidFill>
                  <a:srgbClr val="2D1902"/>
                </a:solidFill>
                <a:latin typeface="Nourd"/>
                <a:ea typeface="Nourd"/>
                <a:cs typeface="Nourd"/>
                <a:sym typeface="Nourd"/>
              </a:rPr>
              <a:t>HELENE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881897" y="21639035"/>
            <a:ext cx="14413790" cy="2144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5985"/>
              </a:lnSpc>
            </a:pPr>
            <a:r>
              <a:rPr lang="en-US" sz="16826">
                <a:solidFill>
                  <a:srgbClr val="2D1902"/>
                </a:solidFill>
                <a:latin typeface="Nourd"/>
                <a:ea typeface="Nourd"/>
                <a:cs typeface="Nourd"/>
                <a:sym typeface="Nourd"/>
              </a:rPr>
              <a:t>JONATHAN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878419" y="12787820"/>
            <a:ext cx="17090957" cy="2018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8004"/>
              </a:lnSpc>
            </a:pPr>
            <a:r>
              <a:rPr lang="en-US" sz="8413" spc="841">
                <a:solidFill>
                  <a:srgbClr val="2D1902"/>
                </a:solidFill>
                <a:latin typeface="Nourd"/>
                <a:ea typeface="Nourd"/>
                <a:cs typeface="Nourd"/>
                <a:sym typeface="Nourd"/>
              </a:rPr>
              <a:t>TO OUR WEDDING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303129" y="25586016"/>
            <a:ext cx="11500600" cy="2018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8004"/>
              </a:lnSpc>
            </a:pPr>
            <a:r>
              <a:rPr lang="en-US" sz="8413" spc="841">
                <a:solidFill>
                  <a:srgbClr val="2D1902"/>
                </a:solidFill>
                <a:latin typeface="Nourd"/>
                <a:ea typeface="Nourd"/>
                <a:cs typeface="Nourd"/>
                <a:sym typeface="Nourd"/>
              </a:rPr>
              <a:t>19 AUGUST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666665" y="17267020"/>
            <a:ext cx="4844255" cy="4247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7061"/>
              </a:lnSpc>
              <a:spcBef>
                <a:spcPct val="0"/>
              </a:spcBef>
            </a:pPr>
            <a:r>
              <a:rPr lang="en-US" sz="18909">
                <a:solidFill>
                  <a:srgbClr val="2D1902"/>
                </a:solidFill>
                <a:latin typeface="Great Vibes"/>
                <a:ea typeface="Great Vibes"/>
                <a:cs typeface="Great Vibes"/>
                <a:sym typeface="Great Vibes"/>
              </a:rPr>
              <a:t>and</a:t>
            </a:r>
          </a:p>
        </p:txBody>
      </p:sp>
      <p:sp>
        <p:nvSpPr>
          <p:cNvPr name="Freeform 29" id="29"/>
          <p:cNvSpPr/>
          <p:nvPr/>
        </p:nvSpPr>
        <p:spPr>
          <a:xfrm flipH="true" flipV="false" rot="-4952879">
            <a:off x="19984124" y="2683518"/>
            <a:ext cx="1989731" cy="4199961"/>
          </a:xfrm>
          <a:custGeom>
            <a:avLst/>
            <a:gdLst/>
            <a:ahLst/>
            <a:cxnLst/>
            <a:rect r="r" b="b" t="t" l="l"/>
            <a:pathLst>
              <a:path h="4199961" w="1989731">
                <a:moveTo>
                  <a:pt x="1989732" y="0"/>
                </a:moveTo>
                <a:lnTo>
                  <a:pt x="0" y="0"/>
                </a:lnTo>
                <a:lnTo>
                  <a:pt x="0" y="4199960"/>
                </a:lnTo>
                <a:lnTo>
                  <a:pt x="1989732" y="4199960"/>
                </a:lnTo>
                <a:lnTo>
                  <a:pt x="1989732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-6272359">
            <a:off x="21199800" y="5741988"/>
            <a:ext cx="3543097" cy="3197645"/>
          </a:xfrm>
          <a:custGeom>
            <a:avLst/>
            <a:gdLst/>
            <a:ahLst/>
            <a:cxnLst/>
            <a:rect r="r" b="b" t="t" l="l"/>
            <a:pathLst>
              <a:path h="3197645" w="3543097">
                <a:moveTo>
                  <a:pt x="0" y="0"/>
                </a:moveTo>
                <a:lnTo>
                  <a:pt x="3543097" y="0"/>
                </a:lnTo>
                <a:lnTo>
                  <a:pt x="3543097" y="3197645"/>
                </a:lnTo>
                <a:lnTo>
                  <a:pt x="0" y="31976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5481749">
            <a:off x="3079186" y="26132047"/>
            <a:ext cx="3543097" cy="3197645"/>
          </a:xfrm>
          <a:custGeom>
            <a:avLst/>
            <a:gdLst/>
            <a:ahLst/>
            <a:cxnLst/>
            <a:rect r="r" b="b" t="t" l="l"/>
            <a:pathLst>
              <a:path h="3197645" w="3543097">
                <a:moveTo>
                  <a:pt x="0" y="0"/>
                </a:moveTo>
                <a:lnTo>
                  <a:pt x="3543097" y="0"/>
                </a:lnTo>
                <a:lnTo>
                  <a:pt x="3543097" y="3197645"/>
                </a:lnTo>
                <a:lnTo>
                  <a:pt x="0" y="31976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DAGyu16sAm0</dc:identifier>
  <dcterms:modified xsi:type="dcterms:W3CDTF">2011-08-01T06:04:30Z</dcterms:modified>
  <cp:revision>1</cp:revision>
  <dc:title>White Pink Yellow Modern Watercolor Illustrated Welcome to the Wedding Poster (30 x 40 in)</dc:title>
</cp:coreProperties>
</file>